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2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57" r:id="rId4"/>
    <p:sldId id="258" r:id="rId5"/>
    <p:sldId id="271" r:id="rId6"/>
    <p:sldId id="260" r:id="rId7"/>
    <p:sldId id="272" r:id="rId8"/>
    <p:sldId id="273" r:id="rId9"/>
    <p:sldId id="261" r:id="rId10"/>
    <p:sldId id="275" r:id="rId11"/>
    <p:sldId id="262" r:id="rId12"/>
    <p:sldId id="270" r:id="rId13"/>
    <p:sldId id="263" r:id="rId14"/>
    <p:sldId id="266" r:id="rId15"/>
    <p:sldId id="267" r:id="rId16"/>
    <p:sldId id="268" r:id="rId17"/>
    <p:sldId id="274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40" autoAdjust="0"/>
  </p:normalViewPr>
  <p:slideViewPr>
    <p:cSldViewPr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8B0309FA-1019-3C4C-A3AA-CEE9F63387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DC59B22-33BB-0749-9545-FFF971CD15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EB2C0821-A1B7-3A49-910E-BBAFE156E9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155D2AD4-AD04-DB42-B5A3-7A1F57DF7D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43CAEB0-EC4B-4B4B-8B85-2E5AAD0898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4064936E-9A3B-EE47-84C7-602E8D68AF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BFE8FD9C-C19E-EF44-B6CF-12497C6F25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EF4E965C-2B65-0E4C-A469-3D6348E7605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F698A9EB-614D-7D4E-AB6F-B3DBD808E8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E71C3AAA-110A-D344-9A0B-46E767FDC4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F4DEBFFC-E097-374B-A84B-C5296ABC88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6A58E168-09A4-E946-9A94-0E53548044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D8738B-E410-674D-9E2B-647F33DE0B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73C41-D1F2-8D4C-B1B8-C1EEB82F89E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F1E2502A-F704-9747-BEAD-B75A3B3335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FBBE644-543A-5745-BA81-63D9FADEF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Three months of records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>
            <a:extLst>
              <a:ext uri="{FF2B5EF4-FFF2-40B4-BE49-F238E27FC236}">
                <a16:creationId xmlns:a16="http://schemas.microsoft.com/office/drawing/2014/main" id="{09BA3EC2-4FCF-C54A-A523-35494B823037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EB470B1-B92D-1242-B427-C78677ED05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63DF3A28-E440-8342-8EFB-D8952F5BDA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29790F13-B3CC-A940-8D6D-C838D4D0CD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CBFD7D9F-BFCD-514F-BE3F-0F6F6EC467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0E0D7445-0B11-4D49-9CB6-6B8B83D951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627483-F1BB-5648-A306-2E39D19767E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1928" name="Group 8">
            <a:extLst>
              <a:ext uri="{FF2B5EF4-FFF2-40B4-BE49-F238E27FC236}">
                <a16:creationId xmlns:a16="http://schemas.microsoft.com/office/drawing/2014/main" id="{04B83026-AC26-464E-A652-1A94029BC42F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1929" name="Freeform 9">
              <a:extLst>
                <a:ext uri="{FF2B5EF4-FFF2-40B4-BE49-F238E27FC236}">
                  <a16:creationId xmlns:a16="http://schemas.microsoft.com/office/drawing/2014/main" id="{1F26BD27-F235-7441-AC88-0A9D49DFE0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0" name="Freeform 10">
              <a:extLst>
                <a:ext uri="{FF2B5EF4-FFF2-40B4-BE49-F238E27FC236}">
                  <a16:creationId xmlns:a16="http://schemas.microsoft.com/office/drawing/2014/main" id="{D632377E-4014-174E-8F28-3E45517289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31" name="Freeform 11">
              <a:extLst>
                <a:ext uri="{FF2B5EF4-FFF2-40B4-BE49-F238E27FC236}">
                  <a16:creationId xmlns:a16="http://schemas.microsoft.com/office/drawing/2014/main" id="{318D3E49-D987-5945-BA71-4A97559E55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32" name="Group 12">
              <a:extLst>
                <a:ext uri="{FF2B5EF4-FFF2-40B4-BE49-F238E27FC236}">
                  <a16:creationId xmlns:a16="http://schemas.microsoft.com/office/drawing/2014/main" id="{2B865052-1B46-D14C-881E-39715F97F18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1933" name="Freeform 13">
                <a:extLst>
                  <a:ext uri="{FF2B5EF4-FFF2-40B4-BE49-F238E27FC236}">
                    <a16:creationId xmlns:a16="http://schemas.microsoft.com/office/drawing/2014/main" id="{7107E23E-97CE-D94B-8829-7AA9E538E8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4" name="Freeform 14">
                <a:extLst>
                  <a:ext uri="{FF2B5EF4-FFF2-40B4-BE49-F238E27FC236}">
                    <a16:creationId xmlns:a16="http://schemas.microsoft.com/office/drawing/2014/main" id="{0F8D8D84-6BD1-9F47-BE8E-762B4918806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5" name="Freeform 15">
                <a:extLst>
                  <a:ext uri="{FF2B5EF4-FFF2-40B4-BE49-F238E27FC236}">
                    <a16:creationId xmlns:a16="http://schemas.microsoft.com/office/drawing/2014/main" id="{3386E4CD-961E-B648-9BA5-C2A386C34CD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6" name="Freeform 16">
                <a:extLst>
                  <a:ext uri="{FF2B5EF4-FFF2-40B4-BE49-F238E27FC236}">
                    <a16:creationId xmlns:a16="http://schemas.microsoft.com/office/drawing/2014/main" id="{7A8EC182-79DB-7843-A7C9-01BF85E0AAD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7" name="Freeform 17">
                <a:extLst>
                  <a:ext uri="{FF2B5EF4-FFF2-40B4-BE49-F238E27FC236}">
                    <a16:creationId xmlns:a16="http://schemas.microsoft.com/office/drawing/2014/main" id="{8E7559A6-77AC-3244-8B30-27433C65CF4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1938" name="Group 18">
            <a:extLst>
              <a:ext uri="{FF2B5EF4-FFF2-40B4-BE49-F238E27FC236}">
                <a16:creationId xmlns:a16="http://schemas.microsoft.com/office/drawing/2014/main" id="{F525973A-F4F1-1442-887A-302D2720075C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1939" name="Freeform 19">
              <a:extLst>
                <a:ext uri="{FF2B5EF4-FFF2-40B4-BE49-F238E27FC236}">
                  <a16:creationId xmlns:a16="http://schemas.microsoft.com/office/drawing/2014/main" id="{248AB605-7BDF-DC4E-AF0D-1271F52EFFB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Freeform 20">
              <a:extLst>
                <a:ext uri="{FF2B5EF4-FFF2-40B4-BE49-F238E27FC236}">
                  <a16:creationId xmlns:a16="http://schemas.microsoft.com/office/drawing/2014/main" id="{3D96F1C2-CBD2-2E4F-A02E-57424F9DD69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Freeform 21">
              <a:extLst>
                <a:ext uri="{FF2B5EF4-FFF2-40B4-BE49-F238E27FC236}">
                  <a16:creationId xmlns:a16="http://schemas.microsoft.com/office/drawing/2014/main" id="{F000FDBC-EEC7-964A-A1F4-1E2BF517C944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42" name="Group 22">
              <a:extLst>
                <a:ext uri="{FF2B5EF4-FFF2-40B4-BE49-F238E27FC236}">
                  <a16:creationId xmlns:a16="http://schemas.microsoft.com/office/drawing/2014/main" id="{3EB5CD5F-C895-4B4B-AB43-F39EC7C8972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1943" name="Freeform 23">
                <a:extLst>
                  <a:ext uri="{FF2B5EF4-FFF2-40B4-BE49-F238E27FC236}">
                    <a16:creationId xmlns:a16="http://schemas.microsoft.com/office/drawing/2014/main" id="{3943F228-BCD4-4347-8794-59838E3DB7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4" name="Freeform 24">
                <a:extLst>
                  <a:ext uri="{FF2B5EF4-FFF2-40B4-BE49-F238E27FC236}">
                    <a16:creationId xmlns:a16="http://schemas.microsoft.com/office/drawing/2014/main" id="{614E2726-6F2D-5347-8CE3-2D11A401EC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5" name="Freeform 25">
                <a:extLst>
                  <a:ext uri="{FF2B5EF4-FFF2-40B4-BE49-F238E27FC236}">
                    <a16:creationId xmlns:a16="http://schemas.microsoft.com/office/drawing/2014/main" id="{F51007DC-BEDB-454E-B594-8770DC21798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6" name="Freeform 26">
                <a:extLst>
                  <a:ext uri="{FF2B5EF4-FFF2-40B4-BE49-F238E27FC236}">
                    <a16:creationId xmlns:a16="http://schemas.microsoft.com/office/drawing/2014/main" id="{84694338-93A4-1D4B-9571-1998F57EB6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7" name="Freeform 27">
                <a:extLst>
                  <a:ext uri="{FF2B5EF4-FFF2-40B4-BE49-F238E27FC236}">
                    <a16:creationId xmlns:a16="http://schemas.microsoft.com/office/drawing/2014/main" id="{FD24826E-C578-FC48-BA96-C53B8B82E6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48" name="Freeform 28">
            <a:extLst>
              <a:ext uri="{FF2B5EF4-FFF2-40B4-BE49-F238E27FC236}">
                <a16:creationId xmlns:a16="http://schemas.microsoft.com/office/drawing/2014/main" id="{20E9EA22-E4DE-BC40-91C3-FFBECBB72F72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9">
            <a:extLst>
              <a:ext uri="{FF2B5EF4-FFF2-40B4-BE49-F238E27FC236}">
                <a16:creationId xmlns:a16="http://schemas.microsoft.com/office/drawing/2014/main" id="{94C1306E-FF84-F44D-8CB5-72C960C64C41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22B2-8707-274C-870F-FA1A978D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D0F4B-61EE-D442-9D28-D69B027E9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DCA06-C23B-8748-AC17-D3725E35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1938D-1419-CA4D-9CB2-173BB4336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FE3CB-531C-684C-89CE-F36D36BBD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21A2-BCF5-034C-A246-4F2957F64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84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164F0A-0468-6848-AC68-0CFC805DE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2EF9B-C8FE-FA4F-A41D-CC58EBB92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17CC4-2C28-3743-B6C4-F31BA907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DE62-117B-E54F-824F-1C8B11F6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2E350-D336-3542-A2AE-917ED43B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A30A9-9A8F-5D44-963B-CEC7C7113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99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1FCF-2D09-D348-8407-F4FCA7B5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242C0-2188-244D-A67F-E11439854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DF23D-A381-2841-BFDB-313C0263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CCA42-3E2D-D347-8090-38F0748E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520CC-BD68-EB43-A4A5-632EC33F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5E5F4-35CE-1644-A0BE-92BBFB484F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07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52B7-8E5A-EB4B-8C25-A8310A20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24836-0A70-1B47-A0EB-047A929E3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37C5D-55B2-D54E-9F6D-3BDB9635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3A87E-536C-334B-8A30-A6919B5F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B8B5A-1A8B-BC40-B255-8E06A40F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4320F-1366-1B44-81BC-655FBB7A2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2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154D-9C32-4D4F-B263-78AEE527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23C12-B3E2-5B40-8DA7-1BBF1D8CE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ACB21-CD95-D34B-8CDC-5024BAF55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7944B-BF61-F84B-8326-82C7551E9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35137-8A9B-B94C-9885-DFA99FEC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1AE51-1958-A047-A5F8-B23F1E2B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C738E-FA73-924C-915F-62AA9EF89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04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0169-32D2-214C-B6F1-D849D4DF0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5E411-C7A9-404D-82BF-39FCF6AC6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595D6-5830-1C4B-BA70-B394DA1FC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C7738-1884-F444-AE72-2DDDDDF34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D7695-7DAD-7C49-8C54-50D51315E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7B0C88-B465-CA4D-8604-8D97D706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153C1-7569-554D-8DEC-34122805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3AC2F-4F4B-1646-A354-D1CFE2028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01B69-0A51-BE42-94EB-8804A6CBE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4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E3E1-438B-404C-8818-2F876DCB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F6772-EF3D-404F-83E3-4CF5ABA0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8C94C-79F3-914D-91A3-EECED37E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BC896-6A62-3243-BE3D-31D1FBE7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9FE9F-4A73-834E-88E2-EB7E064FC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3D0253-6AF6-3740-8E60-463ECF31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FEE28-AF5B-FB40-A8D8-1E2CF588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58C91-8745-AD40-9CC4-5563ADFD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0EFA0-5648-F54E-9049-0447966EC1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77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F4FD-64FA-9447-A7B9-262FA2EFC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FCA25-AED6-FC46-BE4E-429047DCD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B53FE-2A3E-0D4B-A1AB-9CA313F37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1698A-AECA-1C4B-B6BD-DB5845B9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61390-2890-E34E-BAE8-D1EDC187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08415-56F2-6346-92FD-FE040AA9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4A787-D583-E347-AFCA-ABC478730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58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7222A-9668-C84C-A890-D6AAE2CD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AC048-7CCF-F24E-BE0D-5C90A5BF8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938D9-0CDC-D044-802A-192E2DCDE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084B-53E2-7C4E-9A60-8562764D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5C7FE-2E8A-C741-A0A5-98C793A7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07BDE-7C8A-6745-8885-81C037A2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3DE3C-3143-8F45-9691-DFB071EE7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69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reeform 2">
            <a:extLst>
              <a:ext uri="{FF2B5EF4-FFF2-40B4-BE49-F238E27FC236}">
                <a16:creationId xmlns:a16="http://schemas.microsoft.com/office/drawing/2014/main" id="{08CFCEF4-111D-874B-B575-AACC238558F9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A6643D7D-C568-E841-A92C-550B6A58D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EDDB597C-5B9A-B74F-968C-868559A97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83108D72-0E0C-2649-9E74-A156575468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F22B165B-370B-B643-A956-B398333D04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8D1ADB76-FCA2-BB43-9986-8A58D1AB9D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4EA9621-0FDB-B840-9F6E-37497CF52A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0904" name="Freeform 8">
            <a:extLst>
              <a:ext uri="{FF2B5EF4-FFF2-40B4-BE49-F238E27FC236}">
                <a16:creationId xmlns:a16="http://schemas.microsoft.com/office/drawing/2014/main" id="{600022B0-9492-FE4C-8B8F-E1761F52A7A7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5" name="Freeform 9">
            <a:extLst>
              <a:ext uri="{FF2B5EF4-FFF2-40B4-BE49-F238E27FC236}">
                <a16:creationId xmlns:a16="http://schemas.microsoft.com/office/drawing/2014/main" id="{FE72F53C-7260-594D-B5E6-5FF31EB45BFD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0906" name="Group 10">
            <a:extLst>
              <a:ext uri="{FF2B5EF4-FFF2-40B4-BE49-F238E27FC236}">
                <a16:creationId xmlns:a16="http://schemas.microsoft.com/office/drawing/2014/main" id="{AFB0EF67-B448-3141-8CDF-9204E7A7E62C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0907" name="Freeform 11">
              <a:extLst>
                <a:ext uri="{FF2B5EF4-FFF2-40B4-BE49-F238E27FC236}">
                  <a16:creationId xmlns:a16="http://schemas.microsoft.com/office/drawing/2014/main" id="{DA82644E-FB01-B045-AD9B-AE6BFC2412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Freeform 12">
              <a:extLst>
                <a:ext uri="{FF2B5EF4-FFF2-40B4-BE49-F238E27FC236}">
                  <a16:creationId xmlns:a16="http://schemas.microsoft.com/office/drawing/2014/main" id="{4435F0AD-0D69-744B-9CF5-F42EC37B57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Freeform 13">
              <a:extLst>
                <a:ext uri="{FF2B5EF4-FFF2-40B4-BE49-F238E27FC236}">
                  <a16:creationId xmlns:a16="http://schemas.microsoft.com/office/drawing/2014/main" id="{2C66BC5F-BE58-ED4E-AF62-1BDEE70546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Freeform 14">
              <a:extLst>
                <a:ext uri="{FF2B5EF4-FFF2-40B4-BE49-F238E27FC236}">
                  <a16:creationId xmlns:a16="http://schemas.microsoft.com/office/drawing/2014/main" id="{AF708467-0155-0F47-B85A-55B6534DD8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Freeform 15">
              <a:extLst>
                <a:ext uri="{FF2B5EF4-FFF2-40B4-BE49-F238E27FC236}">
                  <a16:creationId xmlns:a16="http://schemas.microsoft.com/office/drawing/2014/main" id="{ACB99997-AD20-9D44-9576-6B269CF44B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Freeform 16">
              <a:extLst>
                <a:ext uri="{FF2B5EF4-FFF2-40B4-BE49-F238E27FC236}">
                  <a16:creationId xmlns:a16="http://schemas.microsoft.com/office/drawing/2014/main" id="{5AA326A8-9151-4944-85E6-D24D84BB8C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Freeform 17">
              <a:extLst>
                <a:ext uri="{FF2B5EF4-FFF2-40B4-BE49-F238E27FC236}">
                  <a16:creationId xmlns:a16="http://schemas.microsoft.com/office/drawing/2014/main" id="{68C25A52-A1D4-DC44-9C5C-D7557FA896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Freeform 18">
              <a:extLst>
                <a:ext uri="{FF2B5EF4-FFF2-40B4-BE49-F238E27FC236}">
                  <a16:creationId xmlns:a16="http://schemas.microsoft.com/office/drawing/2014/main" id="{5638F161-2153-5C46-B72F-16F77D6881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Freeform 19">
              <a:extLst>
                <a:ext uri="{FF2B5EF4-FFF2-40B4-BE49-F238E27FC236}">
                  <a16:creationId xmlns:a16="http://schemas.microsoft.com/office/drawing/2014/main" id="{D1809CF3-F7A4-8A4D-B723-231644EA33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16" name="Group 20">
              <a:extLst>
                <a:ext uri="{FF2B5EF4-FFF2-40B4-BE49-F238E27FC236}">
                  <a16:creationId xmlns:a16="http://schemas.microsoft.com/office/drawing/2014/main" id="{2EB24C25-0295-1941-9507-6F0E1CF4720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0917" name="Group 21">
                <a:extLst>
                  <a:ext uri="{FF2B5EF4-FFF2-40B4-BE49-F238E27FC236}">
                    <a16:creationId xmlns:a16="http://schemas.microsoft.com/office/drawing/2014/main" id="{1E0851FC-54FF-7442-94BD-F5F0B37BD37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0918" name="Freeform 22">
                  <a:extLst>
                    <a:ext uri="{FF2B5EF4-FFF2-40B4-BE49-F238E27FC236}">
                      <a16:creationId xmlns:a16="http://schemas.microsoft.com/office/drawing/2014/main" id="{1F29A8BF-732C-2E43-BEE3-34B21838E74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19" name="Freeform 23">
                  <a:extLst>
                    <a:ext uri="{FF2B5EF4-FFF2-40B4-BE49-F238E27FC236}">
                      <a16:creationId xmlns:a16="http://schemas.microsoft.com/office/drawing/2014/main" id="{9001092B-1480-0447-BEBA-E51B5B38590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0" name="Freeform 24">
                  <a:extLst>
                    <a:ext uri="{FF2B5EF4-FFF2-40B4-BE49-F238E27FC236}">
                      <a16:creationId xmlns:a16="http://schemas.microsoft.com/office/drawing/2014/main" id="{5EDA0278-2636-AE43-B056-D07771185DD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0921" name="Freeform 25">
                <a:extLst>
                  <a:ext uri="{FF2B5EF4-FFF2-40B4-BE49-F238E27FC236}">
                    <a16:creationId xmlns:a16="http://schemas.microsoft.com/office/drawing/2014/main" id="{A3E65EB8-E89F-3E4B-B0F0-C45768B121F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2" name="Freeform 26">
                <a:extLst>
                  <a:ext uri="{FF2B5EF4-FFF2-40B4-BE49-F238E27FC236}">
                    <a16:creationId xmlns:a16="http://schemas.microsoft.com/office/drawing/2014/main" id="{AA268BB0-9A72-1A4E-9732-498FA2272BB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3" name="Freeform 27">
                <a:extLst>
                  <a:ext uri="{FF2B5EF4-FFF2-40B4-BE49-F238E27FC236}">
                    <a16:creationId xmlns:a16="http://schemas.microsoft.com/office/drawing/2014/main" id="{E70A6755-B662-9544-B7BE-7B19567387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0924" name="Group 28">
                <a:extLst>
                  <a:ext uri="{FF2B5EF4-FFF2-40B4-BE49-F238E27FC236}">
                    <a16:creationId xmlns:a16="http://schemas.microsoft.com/office/drawing/2014/main" id="{5884328F-32C6-E841-ABE9-9056B6C5407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0925" name="Freeform 29">
                  <a:extLst>
                    <a:ext uri="{FF2B5EF4-FFF2-40B4-BE49-F238E27FC236}">
                      <a16:creationId xmlns:a16="http://schemas.microsoft.com/office/drawing/2014/main" id="{A970C9B6-EA2E-A04E-9FA7-371ABC160A5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6" name="Freeform 30">
                  <a:extLst>
                    <a:ext uri="{FF2B5EF4-FFF2-40B4-BE49-F238E27FC236}">
                      <a16:creationId xmlns:a16="http://schemas.microsoft.com/office/drawing/2014/main" id="{8BC11FD8-51F2-2F42-B5C8-4F18E7391B6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7" name="Freeform 31">
                  <a:extLst>
                    <a:ext uri="{FF2B5EF4-FFF2-40B4-BE49-F238E27FC236}">
                      <a16:creationId xmlns:a16="http://schemas.microsoft.com/office/drawing/2014/main" id="{65134DE3-13D6-BA4C-9B9F-69A2FB036DD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8" name="Freeform 32">
                  <a:extLst>
                    <a:ext uri="{FF2B5EF4-FFF2-40B4-BE49-F238E27FC236}">
                      <a16:creationId xmlns:a16="http://schemas.microsoft.com/office/drawing/2014/main" id="{40572670-47EA-C74E-8B17-91B32441BE2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29" name="Freeform 33">
                  <a:extLst>
                    <a:ext uri="{FF2B5EF4-FFF2-40B4-BE49-F238E27FC236}">
                      <a16:creationId xmlns:a16="http://schemas.microsoft.com/office/drawing/2014/main" id="{D3C28583-804C-E44D-B984-2ACF478DE30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0" name="Freeform 34">
                  <a:extLst>
                    <a:ext uri="{FF2B5EF4-FFF2-40B4-BE49-F238E27FC236}">
                      <a16:creationId xmlns:a16="http://schemas.microsoft.com/office/drawing/2014/main" id="{967A8751-F5DD-FE47-9AC0-64872256EAE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1" name="Freeform 35">
                  <a:extLst>
                    <a:ext uri="{FF2B5EF4-FFF2-40B4-BE49-F238E27FC236}">
                      <a16:creationId xmlns:a16="http://schemas.microsoft.com/office/drawing/2014/main" id="{EF153CAD-C732-4346-945A-9A9E2E4880C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32" name="Freeform 36">
                  <a:extLst>
                    <a:ext uri="{FF2B5EF4-FFF2-40B4-BE49-F238E27FC236}">
                      <a16:creationId xmlns:a16="http://schemas.microsoft.com/office/drawing/2014/main" id="{0A937F3C-F6DC-484F-9819-FCAD75E79A3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0933" name="Group 37">
            <a:extLst>
              <a:ext uri="{FF2B5EF4-FFF2-40B4-BE49-F238E27FC236}">
                <a16:creationId xmlns:a16="http://schemas.microsoft.com/office/drawing/2014/main" id="{1B5A2E9C-39D5-2545-A0AC-576581DB7F4D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0934" name="Freeform 38">
              <a:extLst>
                <a:ext uri="{FF2B5EF4-FFF2-40B4-BE49-F238E27FC236}">
                  <a16:creationId xmlns:a16="http://schemas.microsoft.com/office/drawing/2014/main" id="{8D622AE1-5289-A34B-A9F4-F7DDCB32116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35" name="Freeform 39">
              <a:extLst>
                <a:ext uri="{FF2B5EF4-FFF2-40B4-BE49-F238E27FC236}">
                  <a16:creationId xmlns:a16="http://schemas.microsoft.com/office/drawing/2014/main" id="{1364ABC3-3B69-6E43-ABC3-DC501F2FD0E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36" name="Group 40">
            <a:extLst>
              <a:ext uri="{FF2B5EF4-FFF2-40B4-BE49-F238E27FC236}">
                <a16:creationId xmlns:a16="http://schemas.microsoft.com/office/drawing/2014/main" id="{1D04C5FA-493C-3147-B51D-5D91559EF3B4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0937" name="Group 41">
              <a:extLst>
                <a:ext uri="{FF2B5EF4-FFF2-40B4-BE49-F238E27FC236}">
                  <a16:creationId xmlns:a16="http://schemas.microsoft.com/office/drawing/2014/main" id="{2D8F8AE4-12FE-6745-A5BE-755FE717485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0938" name="Freeform 42">
                <a:extLst>
                  <a:ext uri="{FF2B5EF4-FFF2-40B4-BE49-F238E27FC236}">
                    <a16:creationId xmlns:a16="http://schemas.microsoft.com/office/drawing/2014/main" id="{D1B344AB-AB49-C247-8E3B-769C256A82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0939" name="Group 43">
                <a:extLst>
                  <a:ext uri="{FF2B5EF4-FFF2-40B4-BE49-F238E27FC236}">
                    <a16:creationId xmlns:a16="http://schemas.microsoft.com/office/drawing/2014/main" id="{716A503B-6D9D-9744-86A8-E861EEE59FE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0940" name="Freeform 44">
                  <a:extLst>
                    <a:ext uri="{FF2B5EF4-FFF2-40B4-BE49-F238E27FC236}">
                      <a16:creationId xmlns:a16="http://schemas.microsoft.com/office/drawing/2014/main" id="{833ED59D-6F3B-0F4D-98B1-0B8929D5D14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1" name="Freeform 45">
                  <a:extLst>
                    <a:ext uri="{FF2B5EF4-FFF2-40B4-BE49-F238E27FC236}">
                      <a16:creationId xmlns:a16="http://schemas.microsoft.com/office/drawing/2014/main" id="{FAD2E517-2EDA-3944-AFBF-7EEC1C0910A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2" name="Freeform 46">
                  <a:extLst>
                    <a:ext uri="{FF2B5EF4-FFF2-40B4-BE49-F238E27FC236}">
                      <a16:creationId xmlns:a16="http://schemas.microsoft.com/office/drawing/2014/main" id="{10BF4DB4-EDA8-5A47-87E6-BE999C69385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3" name="Freeform 47">
                  <a:extLst>
                    <a:ext uri="{FF2B5EF4-FFF2-40B4-BE49-F238E27FC236}">
                      <a16:creationId xmlns:a16="http://schemas.microsoft.com/office/drawing/2014/main" id="{02A5C89A-A71C-CE49-BD74-8C62DA93ED8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4" name="Freeform 48">
                  <a:extLst>
                    <a:ext uri="{FF2B5EF4-FFF2-40B4-BE49-F238E27FC236}">
                      <a16:creationId xmlns:a16="http://schemas.microsoft.com/office/drawing/2014/main" id="{F66250A1-EAA7-EE43-80D5-18E95BAC6C0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5" name="Freeform 49">
                  <a:extLst>
                    <a:ext uri="{FF2B5EF4-FFF2-40B4-BE49-F238E27FC236}">
                      <a16:creationId xmlns:a16="http://schemas.microsoft.com/office/drawing/2014/main" id="{FE667C20-B1E3-424D-9142-5176CFE1A64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6" name="Freeform 50">
                  <a:extLst>
                    <a:ext uri="{FF2B5EF4-FFF2-40B4-BE49-F238E27FC236}">
                      <a16:creationId xmlns:a16="http://schemas.microsoft.com/office/drawing/2014/main" id="{ACD78609-C317-C740-B021-96F32C5000B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947" name="Freeform 51">
                  <a:extLst>
                    <a:ext uri="{FF2B5EF4-FFF2-40B4-BE49-F238E27FC236}">
                      <a16:creationId xmlns:a16="http://schemas.microsoft.com/office/drawing/2014/main" id="{1FD9CF3D-183D-EC46-8939-5D7EE6C7339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0948" name="Line 52">
              <a:extLst>
                <a:ext uri="{FF2B5EF4-FFF2-40B4-BE49-F238E27FC236}">
                  <a16:creationId xmlns:a16="http://schemas.microsoft.com/office/drawing/2014/main" id="{CB99EE09-C99C-FE47-87BC-418402A2037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CEA5AE1-F667-4948-9F62-3DFC571494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HB Record Book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CE71C3D-F4F5-A043-9E6E-D79DCDEA74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Meeting the Standard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E2516EA2-9A0D-884C-B02C-2112ACF91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HB Record Book Feed Records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31AE5D58-0B03-5A49-8230-B3DF9BA319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Location of where feed is stored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Be knowledgeable about basic principles of feeding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Document type of roughage, concentrates, supplements, and salt source with time of each feedings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Include date, item, &amp; cost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Approximate feed times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18AFD486-68BE-BA4F-9579-AABC4FF8647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Be sure to track all supplements or additional feeds purchased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If your horse is kept at home, the feed expenses should be itemized and estimated on a monthly basis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If boarding, be sure to list what is included with boarding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319B58EC-1832-2449-8BEB-8D67CEDB6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HB Record Book Conditioning Schedule Record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4E175529-D36D-0A4D-B0B4-F4A8BD7A9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Goal is to show exercise or training routine for an average week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Document activity done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Document how many days of the week each activity is performed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Document average number of minutes done for each specific activity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Document dates of changes and what you are changing from and 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81D7B70-AC0B-404A-AB02-87AD5B86C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70700" cy="990600"/>
          </a:xfrm>
        </p:spPr>
        <p:txBody>
          <a:bodyPr/>
          <a:lstStyle/>
          <a:p>
            <a:r>
              <a:rPr lang="en-US" altLang="en-US" sz="2800"/>
              <a:t>HB Record Book</a:t>
            </a:r>
            <a:br>
              <a:rPr lang="en-US" altLang="en-US" sz="2800"/>
            </a:br>
            <a:r>
              <a:rPr lang="en-US" altLang="en-US" sz="2800"/>
              <a:t>8 week Conditioning Plan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9DF64B40-8391-0E4F-A3EF-FC1024C6DE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7719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/>
              <a:t>Separate written 8 week conditioning plan for a specific event of your choice with goals and objectives appropriate to your current horse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Description of conditioning activity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Include a paragraph about what is conditioning and what condition your mount is in when you began the process:  soft, working, or hard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Should reflect an understanding of conditioning principles with T.P.R.’s at rest, at work, and at recovery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0BBB9034-48C7-E645-A593-F5201F8EB6E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447800"/>
            <a:ext cx="37719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/>
              <a:t>Discussion of aerobic vs. anaerobic work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T.P.R.’s should be done at least weekly.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Average minutes you spend on each activity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Include feed changes</a:t>
            </a:r>
          </a:p>
          <a:p>
            <a:pPr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Be sure to have components of interval training, hillwork, flat work, wind work, jumping, &amp; long, slow distance work in your plan</a:t>
            </a:r>
          </a:p>
          <a:p>
            <a:pPr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 sz="1600"/>
              <a:t>Equipment Documentation:  Flat and jumping equipment required and application of each.  Be sure to include the location of all the equipment as well</a:t>
            </a:r>
          </a:p>
          <a:p>
            <a:pPr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</a:pPr>
            <a:endParaRPr lang="en-US" altLang="en-US"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38FBA91-B57C-AD4C-BF91-3B2BABA41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HB Record Book</a:t>
            </a:r>
            <a:br>
              <a:rPr lang="en-US" altLang="en-US"/>
            </a:br>
            <a:r>
              <a:rPr lang="en-US" altLang="en-US"/>
              <a:t>Activities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DCCB727-F3E1-A245-84A1-9C0A891A525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Should reflect all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Date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Activity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Lessons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Clinics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Competitions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Rallies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Practices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Camps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Unmounted meetings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Group trail rides</a:t>
            </a:r>
          </a:p>
          <a:p>
            <a:pPr lvl="2">
              <a:lnSpc>
                <a:spcPct val="90000"/>
              </a:lnSpc>
            </a:pPr>
            <a:endParaRPr lang="en-US" altLang="en-US" sz="1600"/>
          </a:p>
          <a:p>
            <a:pPr lvl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02F57E31-AB8B-8B4B-960D-AA4EB7DEFB8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2438400"/>
            <a:ext cx="3771900" cy="3048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1800"/>
              <a:t>Comments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What was worked on?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Placing in a show or rally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Progress made in an area worked on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What you liked or did not like about the activity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lvl="1">
              <a:lnSpc>
                <a:spcPct val="90000"/>
              </a:lnSpc>
            </a:pPr>
            <a:r>
              <a:rPr lang="en-US" altLang="en-US" sz="1800"/>
              <a:t>Cost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CAD4C4BB-06B3-1948-9575-D6D7023F4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HB Record Book</a:t>
            </a:r>
            <a:br>
              <a:rPr lang="en-US" altLang="en-US"/>
            </a:br>
            <a:r>
              <a:rPr lang="en-US" altLang="en-US"/>
              <a:t>Other Expenses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7666DA1-548C-0D4A-B675-A2CB8B128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level of detail expected is reflective of the Horse Management expectations for a HB.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Expenses to be tracked could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Tack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Barn equipment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Rider clothing purchased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Horse clothing purchased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Rally or show costs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Trailering fees  or maintenance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7D40B084-B29D-9E46-99C2-1BCD07A00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HB Record Book</a:t>
            </a:r>
            <a:br>
              <a:rPr lang="en-US" altLang="en-US"/>
            </a:br>
            <a:r>
              <a:rPr lang="en-US" altLang="en-US"/>
              <a:t>Income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6E5B150-B414-EB48-991B-E129106F290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May include monies earned from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Horse sitting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Grooming jobs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Braiding at shows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Sale of used tack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Body clipping horses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Stall cleaning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Lessons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39AA8A56-FA31-C14D-9537-48FFC968D73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Or non horse related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Chores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Babysitting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Birthday or Christmas money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Allowances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Camp counselor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0BBD8378-379C-C648-BCB7-21C810AD2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HB Records</a:t>
            </a:r>
            <a:br>
              <a:rPr lang="en-US" altLang="en-US"/>
            </a:br>
            <a:r>
              <a:rPr lang="en-US" altLang="en-US"/>
              <a:t>Exceeding the Standard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8ED80F0-5CC3-264E-BA4B-58C93E87E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If you are interested in Exceeding the Standard for Records, look at the expectations for the next rating level.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Personalize record pages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Add more depth of knowledge or details to comment or description sections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0C068E6B-917F-0449-95D6-266EC6BC2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70700" cy="1219200"/>
          </a:xfrm>
        </p:spPr>
        <p:txBody>
          <a:bodyPr/>
          <a:lstStyle/>
          <a:p>
            <a:r>
              <a:rPr lang="en-US" altLang="en-US" sz="4000"/>
              <a:t>HB Records</a:t>
            </a:r>
            <a:br>
              <a:rPr lang="en-US" altLang="en-US" sz="4000"/>
            </a:br>
            <a:r>
              <a:rPr lang="en-US" altLang="en-US" sz="4000"/>
              <a:t>What not to Include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04734423-25DC-2646-A86E-FCBCB14EC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Anything unrelated to the horse such as past rating certificates, study material, etc.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Any loose papers.  All papers should be contained in the 3 ring binder.  Plastic protectors work well for keeping loose items secure.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Records for more than one horse (keep horse records for each horse in their own 3 ring binder)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2E71C8B0-2387-9744-83D8-50734A796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HB Record Book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BCAE8E54-E11E-134B-AEF4-C795DB26E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questions or information on how to purchase additional Record CD’s contact:</a:t>
            </a:r>
          </a:p>
          <a:p>
            <a:pPr>
              <a:buFontTx/>
              <a:buNone/>
            </a:pPr>
            <a:r>
              <a:rPr lang="en-US" altLang="en-US"/>
              <a:t> Willamette Valley Pony Club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A47B3880-2F3B-8A45-A730-374717112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HB Records</a:t>
            </a:r>
            <a:br>
              <a:rPr lang="en-US" altLang="en-US" sz="3600"/>
            </a:br>
            <a:r>
              <a:rPr lang="en-US" altLang="en-US" sz="3600"/>
              <a:t>What is the Standard?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D6D5E62-26CA-714C-A5E2-470E0F269E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0767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400"/>
              <a:t>Provide an accurate and detailed outline of mount’s care in order for someone else to take care of your horse if you are gone for a prolonged period of time or injured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/>
              <a:t>	Tack &amp; Equipment used for Flat and Jumping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/>
              <a:t>	Location of tack equipment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/>
              <a:t>	Boots and pads used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/>
              <a:t>	Tacking Routine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1400"/>
              <a:t>Information should include horse behavior:  how the horse behaves for the farrier, how is he/she with blanketing, etc.</a:t>
            </a:r>
          </a:p>
          <a:p>
            <a:pPr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1400"/>
              <a:t>If your horse is sold or leased, a copy should go with your horse so the new caretaker can provide appropriate care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endParaRPr lang="en-US" altLang="en-US" sz="1400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16E06C5F-6F58-FF4B-BD3F-67F74B27295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924300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400"/>
              <a:t>It provides an accurate reflection of services and care provided in a written outline including:  mount’s health care, feed schedule, hoof care, conditioning schedule, and competitive schedule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1400"/>
              <a:t>Your record should reflect competence and sound judgment &amp; maturity in the continuing care of your mount and equipment.  Should understand reasons for your decisions and when to seek assistance.</a:t>
            </a:r>
          </a:p>
          <a:p>
            <a:pPr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</a:pPr>
            <a:r>
              <a:rPr lang="en-US" altLang="en-US" sz="1400"/>
              <a:t>  Records may reflect care of more than one horse</a:t>
            </a:r>
          </a:p>
          <a:p>
            <a:pPr>
              <a:lnSpc>
                <a:spcPct val="80000"/>
              </a:lnSpc>
            </a:pPr>
            <a:endParaRPr lang="en-US" altLang="en-US" sz="1400"/>
          </a:p>
          <a:p>
            <a:pPr>
              <a:lnSpc>
                <a:spcPct val="80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5E2E4AB-1657-1947-A48B-FADED371E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HB Record Book</a:t>
            </a:r>
            <a:br>
              <a:rPr lang="en-US" altLang="en-US"/>
            </a:br>
            <a:r>
              <a:rPr lang="en-US" altLang="en-US"/>
              <a:t>General Information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F3FDF61-D0B3-C146-8DF6-599B1CE470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One year of records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Start a new record each January, keeping the current year in the front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Use USPC format as a guide, or preferably, your own record system that includes all of the necessary information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Do not use as a scrapbook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8F61F711-9D81-BD43-9ACB-99E4DA42432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Keep in a 3 ring binder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If desired, personalize with a cover page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The Record book should be professional and neat.  Use a pen or type the information.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When presenting your record for a rating, be sure to total columns in pencil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Be sure to know what is in your book.  Examiner’s will ask you about the contents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8F7F31AE-4578-4748-8064-8632A3B0A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HB Record Book</a:t>
            </a:r>
            <a:br>
              <a:rPr lang="en-US" altLang="en-US" sz="4000"/>
            </a:br>
            <a:r>
              <a:rPr lang="en-US" altLang="en-US" sz="4000"/>
              <a:t>General Horse Information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02AA822B-D941-294B-A182-3190074F6E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19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Contact information for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Rider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Owner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Horse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Veterinarian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Farrier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Insurance, write N/A if not applicable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000"/>
              <a:t>Identifying Factors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Horse description with photo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6A05C5C1-82E7-E443-A0B1-E7736C8B3E4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905000"/>
            <a:ext cx="37719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Vital signs at rest, at work, and at recovery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Vices, phobias, trailering issues, cribbing, girthy, etc.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Special Medical information including allergies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Registration information, if not applicable write “unknown or not applicable”.  Do not leave blank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63F0F511-56AA-FD43-A2C3-A95D1359D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r>
              <a:rPr lang="en-US" altLang="en-US" sz="4000"/>
              <a:t>HB Record Book</a:t>
            </a:r>
            <a:br>
              <a:rPr lang="en-US" altLang="en-US" sz="4000"/>
            </a:br>
            <a:r>
              <a:rPr lang="en-US" altLang="en-US" sz="4000"/>
              <a:t>Veterinarian Records</a:t>
            </a:r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992BE27D-5062-A748-A2C1-2C94F1969F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7719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Be sure to include your veterinarian’s name, address, and telephone number, even if it is in the Horse information section.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Organize this section into Routine and Non Routine Care.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Be sure to include any pre-purchase exam papers</a:t>
            </a:r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89D92A0C-A391-0E4C-BAF7-0A65D2AAA21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600200"/>
            <a:ext cx="37719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Please be specific when listing types of vaccines.  Describe what is in a “4-way” vaccine.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Note the location an injection is given along with the serial number, lot number, and the manufacturer.  Also, include the brand and generic names of the product used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C0965FC-742C-C248-B076-E5DA92BC52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70700" cy="1143000"/>
          </a:xfrm>
        </p:spPr>
        <p:txBody>
          <a:bodyPr/>
          <a:lstStyle/>
          <a:p>
            <a:r>
              <a:rPr lang="en-US" altLang="en-US" sz="3200"/>
              <a:t>HB Record Book</a:t>
            </a:r>
            <a:br>
              <a:rPr lang="en-US" altLang="en-US" sz="3200"/>
            </a:br>
            <a:r>
              <a:rPr lang="en-US" altLang="en-US" sz="3200"/>
              <a:t>Routine Procedures &amp; Annual Care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1F5BB124-C074-9F4D-97A5-0B706C000ED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7719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Immunizations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given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type of vaccine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When is it due again?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Location given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Brand &amp; Generic Names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Lot Number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Serial Number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Expiration Date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7B095CF8-BED8-1A4D-8E30-EDFC7A8E0D2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3771900" cy="4419600"/>
          </a:xfrm>
        </p:spPr>
        <p:txBody>
          <a:bodyPr/>
          <a:lstStyle/>
          <a:p>
            <a:r>
              <a:rPr lang="en-US" altLang="en-US" sz="2400"/>
              <a:t>De-Worming</a:t>
            </a:r>
          </a:p>
          <a:p>
            <a:pPr lvl="1"/>
            <a:r>
              <a:rPr lang="en-US" altLang="en-US" sz="2000"/>
              <a:t>Date given</a:t>
            </a:r>
          </a:p>
          <a:p>
            <a:pPr lvl="1"/>
            <a:r>
              <a:rPr lang="en-US" altLang="en-US" sz="2000"/>
              <a:t>Brand and Generic names of de-wormer</a:t>
            </a:r>
          </a:p>
          <a:p>
            <a:pPr lvl="1"/>
            <a:r>
              <a:rPr lang="en-US" altLang="en-US" sz="2000"/>
              <a:t>De-wormer formula</a:t>
            </a:r>
          </a:p>
          <a:p>
            <a:pPr lvl="1"/>
            <a:r>
              <a:rPr lang="en-US" altLang="en-US" sz="2000"/>
              <a:t>When is it due again?</a:t>
            </a:r>
          </a:p>
          <a:p>
            <a:pPr lvl="1"/>
            <a:r>
              <a:rPr lang="en-US" altLang="en-US" sz="2000"/>
              <a:t>Expiration Date</a:t>
            </a:r>
          </a:p>
          <a:p>
            <a:pPr lvl="1"/>
            <a:r>
              <a:rPr lang="en-US" altLang="en-US" sz="2000"/>
              <a:t>Lot Number</a:t>
            </a:r>
          </a:p>
          <a:p>
            <a:pPr lvl="1"/>
            <a:r>
              <a:rPr lang="en-US" altLang="en-US" sz="2000"/>
              <a:t>Serial Number</a:t>
            </a:r>
          </a:p>
          <a:p>
            <a:pPr lvl="1"/>
            <a:r>
              <a:rPr lang="en-US" altLang="en-US" sz="2000"/>
              <a:t>Cost</a:t>
            </a:r>
          </a:p>
          <a:p>
            <a:pPr lvl="1"/>
            <a:r>
              <a:rPr lang="en-US" altLang="en-US" sz="2000"/>
              <a:t>Provide a de-worming schedule for the year</a:t>
            </a:r>
          </a:p>
          <a:p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5021CC78-82EF-1C4A-AC0B-E38EDBF2C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1219200"/>
          </a:xfrm>
        </p:spPr>
        <p:txBody>
          <a:bodyPr/>
          <a:lstStyle/>
          <a:p>
            <a:r>
              <a:rPr lang="en-US" altLang="en-US" sz="3200"/>
              <a:t>HB Record Book</a:t>
            </a:r>
            <a:br>
              <a:rPr lang="en-US" altLang="en-US" sz="3200"/>
            </a:br>
            <a:r>
              <a:rPr lang="en-US" altLang="en-US" sz="3200"/>
              <a:t>Routine Procedures &amp; Annual Care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49C247E1-BD6A-0045-AEA6-148516629C2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7719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Farrier Records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service performed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was specifically done? Describe the type of shoeing done and why. List any changes made and why.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Type and size of shoes used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is the date of the next visit?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5250EF91-605C-7B4A-AC85-605C8F33984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600200"/>
            <a:ext cx="37719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Other Procedures such as Dentistry, Chiropractic, Acupuncture, Massage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Date service performed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What was done?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Note any special needs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Will there be a recheck date?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Include contact information for all service providers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Cost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1097C9C4-57D2-3745-B32B-D3066AB12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HB Record Book Extra Vet Visits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7332B45E-8234-8B44-8D69-D2D24EBC91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These visits are above and beyond your routine care of your horse.  They may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Lameness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Sickness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X-rays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Joint injections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Injuries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E39087EA-8EA7-7F49-A245-FB16AF61862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Be sure to include information about: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Why the mount was seen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What procedure was done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Any diagnosis made or treatment done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Cost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Date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C8824489-9402-364E-8A9B-DEB96D3FF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870700" cy="762000"/>
          </a:xfrm>
        </p:spPr>
        <p:txBody>
          <a:bodyPr/>
          <a:lstStyle/>
          <a:p>
            <a:r>
              <a:rPr lang="en-US" altLang="en-US" sz="3600"/>
              <a:t>HB Record Book Feed Records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F639DAB1-D680-B044-ADE3-F0B49961B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543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Measurements of feed should be in pounds and ounces but you may also include measurements in volume measures such as flakes and scoops.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Be able to relate feeding principles to conditioning schedule or a specific events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Understands reasons for use of chosen feed or supplement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Type and Brand of Feed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Feed labels or tags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Document changes in diet, including reasons for change and any reactions the horse may have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9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3638</TotalTime>
  <Words>1234</Words>
  <Application>Microsoft Macintosh PowerPoint</Application>
  <PresentationFormat>On-screen Show (4:3)</PresentationFormat>
  <Paragraphs>218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Comic Sans MS</vt:lpstr>
      <vt:lpstr>Crayons</vt:lpstr>
      <vt:lpstr>HB Record Book</vt:lpstr>
      <vt:lpstr>HB Records What is the Standard?</vt:lpstr>
      <vt:lpstr>HB Record Book General Information</vt:lpstr>
      <vt:lpstr>HB Record Book General Horse Information</vt:lpstr>
      <vt:lpstr>HB Record Book Veterinarian Records</vt:lpstr>
      <vt:lpstr>HB Record Book Routine Procedures &amp; Annual Care</vt:lpstr>
      <vt:lpstr>HB Record Book Routine Procedures &amp; Annual Care</vt:lpstr>
      <vt:lpstr>HB Record Book Extra Vet Visits</vt:lpstr>
      <vt:lpstr>HB Record Book Feed Records</vt:lpstr>
      <vt:lpstr>HB Record Book Feed Records</vt:lpstr>
      <vt:lpstr>HB Record Book Conditioning Schedule Record</vt:lpstr>
      <vt:lpstr>HB Record Book 8 week Conditioning Plan</vt:lpstr>
      <vt:lpstr>HB Record Book Activities</vt:lpstr>
      <vt:lpstr>HB Record Book Other Expenses</vt:lpstr>
      <vt:lpstr>HB Record Book Income</vt:lpstr>
      <vt:lpstr>HB Records Exceeding the Standard</vt:lpstr>
      <vt:lpstr>HB Records What not to Include</vt:lpstr>
      <vt:lpstr>HB Record Book</vt:lpstr>
    </vt:vector>
  </TitlesOfParts>
  <Company> 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D3 Record book</dc:title>
  <dc:creator>Rachel Polacek</dc:creator>
  <cp:lastModifiedBy>Denise Polacek</cp:lastModifiedBy>
  <cp:revision>71</cp:revision>
  <dcterms:created xsi:type="dcterms:W3CDTF">2008-05-01T05:00:02Z</dcterms:created>
  <dcterms:modified xsi:type="dcterms:W3CDTF">2018-09-30T01:33:10Z</dcterms:modified>
</cp:coreProperties>
</file>